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964" y="4176050"/>
            <a:ext cx="5251526" cy="12647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94" y="4883084"/>
            <a:ext cx="6358313" cy="19601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7392" y="1142857"/>
            <a:ext cx="635826" cy="635826"/>
            <a:chOff x="1857392" y="1142857"/>
            <a:chExt cx="635826" cy="635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392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642" y="6382852"/>
            <a:ext cx="3094601" cy="65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9912" y="0"/>
            <a:ext cx="3476591" cy="10436451"/>
            <a:chOff x="11779912" y="0"/>
            <a:chExt cx="3476591" cy="10436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9912" y="0"/>
              <a:ext cx="3476591" cy="10436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51140" cy="10646819"/>
            <a:chOff x="-186315" y="-97878"/>
            <a:chExt cx="11851140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51140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5" y="5374975"/>
            <a:ext cx="1457961" cy="562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1246" y="4345968"/>
            <a:ext cx="6054247" cy="15173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1715" y="2915801"/>
            <a:ext cx="1833034" cy="5276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7943" y="2413985"/>
            <a:ext cx="1755588" cy="5803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7466" y="3323904"/>
            <a:ext cx="3328552" cy="448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9051" y="2492749"/>
            <a:ext cx="1233133" cy="1233133"/>
            <a:chOff x="11029051" y="2492749"/>
            <a:chExt cx="1233133" cy="1233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9051" y="2492749"/>
              <a:ext cx="1233133" cy="12331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0668" y="5214001"/>
            <a:ext cx="3629751" cy="9225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56901" y="4712185"/>
            <a:ext cx="1232223" cy="580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68010" y="4552854"/>
            <a:ext cx="1233133" cy="1233133"/>
            <a:chOff x="10968010" y="4552854"/>
            <a:chExt cx="1233133" cy="1233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68010" y="4552854"/>
              <a:ext cx="1233133" cy="12331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21715" y="7225020"/>
            <a:ext cx="2012458" cy="9225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17943" y="6723199"/>
            <a:ext cx="707741" cy="580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29051" y="6563867"/>
            <a:ext cx="1233133" cy="1233133"/>
            <a:chOff x="11029051" y="6563867"/>
            <a:chExt cx="1233133" cy="12331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29051" y="6563867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66526" y="4858348"/>
            <a:ext cx="461004" cy="628071"/>
            <a:chOff x="11366526" y="4858348"/>
            <a:chExt cx="461004" cy="6280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66526" y="4858348"/>
              <a:ext cx="461004" cy="628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4141" y="2867461"/>
            <a:ext cx="582953" cy="483710"/>
            <a:chOff x="11354141" y="2867461"/>
            <a:chExt cx="582953" cy="4837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4141" y="2867461"/>
              <a:ext cx="582953" cy="483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5354" y="6932239"/>
            <a:ext cx="520528" cy="520528"/>
            <a:chOff x="11385354" y="6932239"/>
            <a:chExt cx="520528" cy="5205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5354" y="6932239"/>
              <a:ext cx="520528" cy="520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4030476"/>
            <a:ext cx="6473198" cy="4574969"/>
            <a:chOff x="-51429" y="4030476"/>
            <a:chExt cx="6473198" cy="45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4030476"/>
              <a:ext cx="6473198" cy="45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8694091" cy="15173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824" y="4666530"/>
            <a:ext cx="595490" cy="35879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2572" y="4647325"/>
            <a:ext cx="1714624" cy="3587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39456" y="3145578"/>
            <a:ext cx="11646259" cy="5863660"/>
            <a:chOff x="6639456" y="3145578"/>
            <a:chExt cx="11646259" cy="5863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9456" y="3145578"/>
              <a:ext cx="11646259" cy="5863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787643"/>
            <a:ext cx="6691911" cy="1517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106" y="7744487"/>
            <a:ext cx="9364533" cy="1740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4823" y="2590600"/>
            <a:ext cx="9288827" cy="4750897"/>
            <a:chOff x="1434823" y="2590600"/>
            <a:chExt cx="9288827" cy="47508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823" y="2590600"/>
              <a:ext cx="9288827" cy="47508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61779" y="1126341"/>
            <a:ext cx="2997732" cy="1117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6642" y="8106918"/>
            <a:ext cx="1159020" cy="562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7355" y="7189309"/>
            <a:ext cx="635826" cy="635826"/>
            <a:chOff x="13027355" y="7189309"/>
            <a:chExt cx="635826" cy="635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7355" y="7189309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106" y="7591506"/>
            <a:ext cx="4146681" cy="20494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5986969" cy="15173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2439" y="3976972"/>
            <a:ext cx="2835104" cy="471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9106" y="3294620"/>
            <a:ext cx="2682714" cy="633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29699" y="1170165"/>
            <a:ext cx="57866" cy="3847619"/>
            <a:chOff x="3329699" y="1170165"/>
            <a:chExt cx="57866" cy="38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329699" y="1170165"/>
              <a:ext cx="57866" cy="38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1458" y="3976972"/>
            <a:ext cx="3797302" cy="8521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8125" y="3294620"/>
            <a:ext cx="2411292" cy="633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58717" y="1170165"/>
            <a:ext cx="57866" cy="3847619"/>
            <a:chOff x="7858717" y="1170165"/>
            <a:chExt cx="57866" cy="38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858717" y="1170165"/>
              <a:ext cx="57866" cy="38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8477" y="3966877"/>
            <a:ext cx="2785137" cy="471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5144" y="3284525"/>
            <a:ext cx="2139870" cy="633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5698" y="1160071"/>
            <a:ext cx="57866" cy="3847619"/>
            <a:chOff x="12325698" y="1160071"/>
            <a:chExt cx="57866" cy="38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2325698" y="1160071"/>
              <a:ext cx="57866" cy="38476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439" y="5936991"/>
            <a:ext cx="3176365" cy="471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9106" y="5254639"/>
            <a:ext cx="3567263" cy="6331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9702" y="3130184"/>
            <a:ext cx="57866" cy="3847619"/>
            <a:chOff x="3329702" y="3130184"/>
            <a:chExt cx="57866" cy="38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3329702" y="3130184"/>
              <a:ext cx="57866" cy="38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1458" y="5936991"/>
            <a:ext cx="3803651" cy="8521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8125" y="5254639"/>
            <a:ext cx="2411292" cy="633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8720" y="3130184"/>
            <a:ext cx="57866" cy="3847619"/>
            <a:chOff x="7858720" y="3130184"/>
            <a:chExt cx="57866" cy="38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7858720" y="3130184"/>
              <a:ext cx="57866" cy="38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8477" y="5926896"/>
            <a:ext cx="3897236" cy="8521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85144" y="5244544"/>
            <a:ext cx="2139870" cy="6331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25702" y="3120090"/>
            <a:ext cx="57866" cy="3847619"/>
            <a:chOff x="12325702" y="3120090"/>
            <a:chExt cx="57866" cy="38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2325702" y="3120090"/>
              <a:ext cx="57866" cy="38476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51630" y="7591506"/>
            <a:ext cx="6314939" cy="2049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220548"/>
            <a:ext cx="4479258" cy="1462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589" y="3537726"/>
            <a:ext cx="4758738" cy="552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85056" y="1341916"/>
            <a:ext cx="3491950" cy="7539138"/>
            <a:chOff x="13885056" y="1341916"/>
            <a:chExt cx="3491950" cy="75391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5056" y="1341916"/>
              <a:ext cx="3491950" cy="753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85056" y="1341916"/>
            <a:ext cx="524954" cy="492293"/>
            <a:chOff x="13885056" y="1341916"/>
            <a:chExt cx="524954" cy="4922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5056" y="1341916"/>
              <a:ext cx="524954" cy="4922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4096" y="1363820"/>
            <a:ext cx="594413" cy="5533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0875" y="2940583"/>
            <a:ext cx="2069586" cy="6331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391" y="5098372"/>
            <a:ext cx="4690549" cy="9646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677" y="4501230"/>
            <a:ext cx="1526743" cy="6331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668" y="6827715"/>
            <a:ext cx="4752262" cy="9646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4954" y="6230573"/>
            <a:ext cx="1526743" cy="6331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16734" y="3537725"/>
            <a:ext cx="5118310" cy="964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1020" y="2940582"/>
            <a:ext cx="1526743" cy="633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14011" y="5098372"/>
            <a:ext cx="5269087" cy="9646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08296" y="4501230"/>
            <a:ext cx="1255321" cy="6331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92239" y="6827715"/>
            <a:ext cx="4752262" cy="5526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86525" y="6230573"/>
            <a:ext cx="1526743" cy="6331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7544" y="8413515"/>
            <a:ext cx="2190040" cy="5526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1830" y="7816373"/>
            <a:ext cx="2069586" cy="6331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59591" y="8413515"/>
            <a:ext cx="5536776" cy="9646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3877" y="7816373"/>
            <a:ext cx="983899" cy="6331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1772" y="6338525"/>
            <a:ext cx="3063208" cy="9686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6058" y="5746811"/>
            <a:ext cx="2835405" cy="633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2819" y="8072901"/>
            <a:ext cx="2978291" cy="603777"/>
            <a:chOff x="8392819" y="8072901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11846" y="8072901"/>
              <a:ext cx="2589092" cy="603777"/>
              <a:chOff x="8611846" y="8072901"/>
              <a:chExt cx="2589092" cy="60377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11846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4725" y="8173934"/>
              <a:ext cx="2153256" cy="527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8398" y="3236253"/>
            <a:ext cx="2227131" cy="2227131"/>
            <a:chOff x="8768398" y="3236253"/>
            <a:chExt cx="2227131" cy="2227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8398" y="3236253"/>
              <a:ext cx="2227131" cy="22271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8382" y="6338525"/>
            <a:ext cx="3750048" cy="13832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12668" y="5746811"/>
            <a:ext cx="2528841" cy="633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45013" y="3259798"/>
            <a:ext cx="2227131" cy="2227131"/>
            <a:chOff x="12945013" y="3259798"/>
            <a:chExt cx="2227131" cy="2227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5013" y="3259798"/>
              <a:ext cx="2227131" cy="22271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393" y="1827259"/>
            <a:ext cx="2691590" cy="22094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0279" y="1767450"/>
            <a:ext cx="3412756" cy="15176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69429" y="8072901"/>
            <a:ext cx="2978291" cy="603777"/>
            <a:chOff x="12569429" y="8072901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88461" y="8072901"/>
              <a:ext cx="2589092" cy="603777"/>
              <a:chOff x="12788461" y="8072901"/>
              <a:chExt cx="2589092" cy="603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788461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31334" y="8173934"/>
              <a:ext cx="2465629" cy="527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9047" y="-338055"/>
            <a:ext cx="5866667" cy="10717887"/>
            <a:chOff x="12539047" y="-338055"/>
            <a:chExt cx="5866667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9047" y="-338055"/>
              <a:ext cx="5866667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29" y="5442039"/>
            <a:ext cx="4123299" cy="8763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182" y="4823611"/>
            <a:ext cx="2870546" cy="633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37240" y="1792936"/>
            <a:ext cx="2716580" cy="22094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824" y="1168596"/>
            <a:ext cx="6610769" cy="15173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2639" y="5442039"/>
            <a:ext cx="4258851" cy="5012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3192" y="4823611"/>
            <a:ext cx="3242537" cy="6331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5972" y="8276820"/>
            <a:ext cx="4366436" cy="5012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16525" y="7658392"/>
            <a:ext cx="3619385" cy="633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3977" y="3541408"/>
            <a:ext cx="1047928" cy="995479"/>
            <a:chOff x="3033977" y="3541408"/>
            <a:chExt cx="1047928" cy="995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3977" y="3541408"/>
              <a:ext cx="1047928" cy="995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62011" y="6730346"/>
            <a:ext cx="1086560" cy="716282"/>
            <a:chOff x="5662011" y="6730346"/>
            <a:chExt cx="1086560" cy="7162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2011" y="6730346"/>
              <a:ext cx="1086560" cy="716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8890" y="3902857"/>
            <a:ext cx="800422" cy="751877"/>
            <a:chOff x="8528890" y="3902857"/>
            <a:chExt cx="800422" cy="7518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8890" y="3902857"/>
              <a:ext cx="800422" cy="751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253333"/>
            <a:ext cx="18593037" cy="3174518"/>
            <a:chOff x="-109484" y="7253333"/>
            <a:chExt cx="18593037" cy="3174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253333"/>
              <a:ext cx="18593037" cy="3174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1274460"/>
            <a:ext cx="4417767" cy="4140185"/>
            <a:chOff x="870108" y="1274460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1274460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9473" y="2033101"/>
            <a:ext cx="4308523" cy="9790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806856"/>
            <a:ext cx="3767166" cy="20693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0249" y="2851601"/>
            <a:ext cx="5527100" cy="10526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429" y="5900308"/>
            <a:ext cx="4968463" cy="2832024"/>
            <a:chOff x="2971429" y="5900308"/>
            <a:chExt cx="4968463" cy="2832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6429" y="5900308"/>
            <a:ext cx="4968463" cy="2832024"/>
            <a:chOff x="8166429" y="5900308"/>
            <a:chExt cx="4968463" cy="2832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6429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61429" y="5900308"/>
            <a:ext cx="4968463" cy="2832024"/>
            <a:chOff x="13361429" y="5900308"/>
            <a:chExt cx="4968463" cy="2832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429" y="5900308"/>
              <a:ext cx="4968463" cy="283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3809" y="930408"/>
            <a:ext cx="16723810" cy="8342033"/>
            <a:chOff x="843809" y="930408"/>
            <a:chExt cx="16723810" cy="8342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809" y="930408"/>
              <a:ext cx="16723810" cy="8342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7547" y="0"/>
            <a:ext cx="6819048" cy="7367619"/>
            <a:chOff x="10067547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7547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4001" y="3373115"/>
            <a:ext cx="5289392" cy="34059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3225" y="2377816"/>
            <a:ext cx="3378623" cy="979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2021-08-05T19:39:41Z</dcterms:created>
  <dcterms:modified xsi:type="dcterms:W3CDTF">2021-08-05T19:39:41Z</dcterms:modified>
</cp:coreProperties>
</file>